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8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4D2FF-4E92-453C-8011-6D2A00DAA2D6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AF8A9-6A75-4389-BEE3-8F141F24DB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172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4D2FF-4E92-453C-8011-6D2A00DAA2D6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AF8A9-6A75-4389-BEE3-8F141F24DB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0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4D2FF-4E92-453C-8011-6D2A00DAA2D6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AF8A9-6A75-4389-BEE3-8F141F24DB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171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4D2FF-4E92-453C-8011-6D2A00DAA2D6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AF8A9-6A75-4389-BEE3-8F141F24DB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731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4D2FF-4E92-453C-8011-6D2A00DAA2D6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AF8A9-6A75-4389-BEE3-8F141F24DB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737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4D2FF-4E92-453C-8011-6D2A00DAA2D6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AF8A9-6A75-4389-BEE3-8F141F24DB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2870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4D2FF-4E92-453C-8011-6D2A00DAA2D6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AF8A9-6A75-4389-BEE3-8F141F24DB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8463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4D2FF-4E92-453C-8011-6D2A00DAA2D6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AF8A9-6A75-4389-BEE3-8F141F24DB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1413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4D2FF-4E92-453C-8011-6D2A00DAA2D6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AF8A9-6A75-4389-BEE3-8F141F24DB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84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4D2FF-4E92-453C-8011-6D2A00DAA2D6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AF8A9-6A75-4389-BEE3-8F141F24DB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52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4D2FF-4E92-453C-8011-6D2A00DAA2D6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CAF8A9-6A75-4389-BEE3-8F141F24DB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471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94D2FF-4E92-453C-8011-6D2A00DAA2D6}" type="datetimeFigureOut">
              <a:rPr lang="en-US" smtClean="0"/>
              <a:t>2/17/2014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CAF8A9-6A75-4389-BEE3-8F141F24DB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710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germanstories.vcu.edu/struwwel/title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0175" y="4343400"/>
            <a:ext cx="4086225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1905000" y="2017713"/>
            <a:ext cx="5562600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1600" b="1"/>
              <a:t>Wenn die Kinder artig sind,</a:t>
            </a:r>
            <a:br>
              <a:rPr lang="de-DE" altLang="en-US" sz="1600" b="1"/>
            </a:br>
            <a:r>
              <a:rPr lang="de-DE" altLang="en-US" sz="1600" b="1"/>
              <a:t>kommt zu ihnen das Christkind;</a:t>
            </a:r>
            <a:br>
              <a:rPr lang="de-DE" altLang="en-US" sz="1600" b="1"/>
            </a:br>
            <a:r>
              <a:rPr lang="de-DE" altLang="en-US" sz="1600" b="1"/>
              <a:t>wenn sie ihre Suppe essen</a:t>
            </a:r>
            <a:br>
              <a:rPr lang="de-DE" altLang="en-US" sz="1600" b="1"/>
            </a:br>
            <a:r>
              <a:rPr lang="de-DE" altLang="en-US" sz="1600" b="1"/>
              <a:t>und das Brot auch nicht vergessen,</a:t>
            </a:r>
            <a:br>
              <a:rPr lang="de-DE" altLang="en-US" sz="1600" b="1"/>
            </a:br>
            <a:r>
              <a:rPr lang="de-DE" altLang="en-US" sz="1600" b="1"/>
              <a:t>wenn sie, ohne </a:t>
            </a:r>
            <a:r>
              <a:rPr lang="de-DE" altLang="en-US" sz="1600" b="1" i="1" u="sng"/>
              <a:t>Lärm</a:t>
            </a:r>
            <a:r>
              <a:rPr lang="de-DE" altLang="en-US" sz="1600" b="1"/>
              <a:t> zu machen,</a:t>
            </a:r>
            <a:br>
              <a:rPr lang="de-DE" altLang="en-US" sz="1600" b="1"/>
            </a:br>
            <a:r>
              <a:rPr lang="de-DE" altLang="en-US" sz="1600" b="1"/>
              <a:t>still sind bei den </a:t>
            </a:r>
            <a:r>
              <a:rPr lang="de-DE" altLang="en-US" sz="1600" b="1" i="1" u="sng"/>
              <a:t>Siebensachen</a:t>
            </a:r>
            <a:r>
              <a:rPr lang="de-DE" altLang="en-US" sz="1600" b="1"/>
              <a:t>,</a:t>
            </a:r>
            <a:br>
              <a:rPr lang="de-DE" altLang="en-US" sz="1600" b="1"/>
            </a:br>
            <a:r>
              <a:rPr lang="de-DE" altLang="en-US" sz="1600" b="1"/>
              <a:t>beim Spaziergeh‘n auf den </a:t>
            </a:r>
            <a:r>
              <a:rPr lang="de-DE" altLang="en-US" sz="1600" b="1" i="1" u="sng"/>
              <a:t>Gassen</a:t>
            </a:r>
            <a:r>
              <a:rPr lang="de-DE" altLang="en-US" sz="1600" b="1"/>
              <a:t/>
            </a:r>
            <a:br>
              <a:rPr lang="de-DE" altLang="en-US" sz="1600" b="1"/>
            </a:br>
            <a:r>
              <a:rPr lang="de-DE" altLang="en-US" sz="1600" b="1"/>
              <a:t>von Mama </a:t>
            </a:r>
            <a:r>
              <a:rPr lang="de-DE" altLang="en-US" sz="1600" b="1" i="1" u="sng"/>
              <a:t>sich führen lassen</a:t>
            </a:r>
            <a:r>
              <a:rPr lang="de-DE" altLang="en-US" sz="1600" b="1"/>
              <a:t>,</a:t>
            </a:r>
            <a:br>
              <a:rPr lang="de-DE" altLang="en-US" sz="1600" b="1"/>
            </a:br>
            <a:r>
              <a:rPr lang="de-DE" altLang="en-US" sz="1600" b="1"/>
              <a:t>bringt es ihnen Gut's </a:t>
            </a:r>
            <a:r>
              <a:rPr lang="de-DE" altLang="en-US" sz="1600" b="1" i="1" u="sng"/>
              <a:t>genug</a:t>
            </a:r>
            <a:r>
              <a:rPr lang="de-DE" altLang="en-US" sz="1600" b="1"/>
              <a:t/>
            </a:r>
            <a:br>
              <a:rPr lang="de-DE" altLang="en-US" sz="1600" b="1"/>
            </a:br>
            <a:r>
              <a:rPr lang="de-DE" altLang="en-US" sz="1600" b="1"/>
              <a:t>und ein schönes Bilderbuch.</a:t>
            </a:r>
          </a:p>
        </p:txBody>
      </p:sp>
      <p:sp>
        <p:nvSpPr>
          <p:cNvPr id="3076" name="TextBox 4"/>
          <p:cNvSpPr txBox="1">
            <a:spLocks noChangeArrowheads="1"/>
          </p:cNvSpPr>
          <p:nvPr/>
        </p:nvSpPr>
        <p:spPr bwMode="auto">
          <a:xfrm>
            <a:off x="5791200" y="3751263"/>
            <a:ext cx="3160713" cy="1754187"/>
          </a:xfrm>
          <a:prstGeom prst="rect">
            <a:avLst/>
          </a:prstGeom>
          <a:noFill/>
          <a:ln w="7620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Lärm – noise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Siebensachen – belongings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Gassen – kleine Strasse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führen lassen – let themselves 	be lead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/>
              <a:t>genug – enough </a:t>
            </a:r>
          </a:p>
        </p:txBody>
      </p:sp>
      <p:pic>
        <p:nvPicPr>
          <p:cNvPr id="3077" name="Picture 5" descr="http://germanstories.vcu.edu/struwwel/title5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-9525"/>
            <a:ext cx="4095750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5948891" y="1371600"/>
            <a:ext cx="274934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5400" b="1" dirty="0" err="1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Vorwort</a:t>
            </a:r>
            <a:endParaRPr lang="en-US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51956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66800" y="533400"/>
            <a:ext cx="6705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Auf der </a:t>
            </a:r>
            <a:r>
              <a:rPr lang="en-US" sz="2800" dirty="0" err="1" smtClean="0"/>
              <a:t>Ruckseite</a:t>
            </a:r>
            <a:r>
              <a:rPr lang="en-US" sz="2800" dirty="0" smtClean="0"/>
              <a:t>, </a:t>
            </a:r>
            <a:r>
              <a:rPr lang="en-US" sz="2800" dirty="0" err="1" smtClean="0"/>
              <a:t>schreib</a:t>
            </a:r>
            <a:r>
              <a:rPr lang="en-US" sz="2800" dirty="0" smtClean="0"/>
              <a:t> </a:t>
            </a:r>
            <a:r>
              <a:rPr lang="en-US" sz="2800" dirty="0" err="1" smtClean="0"/>
              <a:t>eine</a:t>
            </a:r>
            <a:r>
              <a:rPr lang="en-US" sz="2800" dirty="0" smtClean="0"/>
              <a:t> </a:t>
            </a:r>
            <a:r>
              <a:rPr lang="en-US" sz="2800" dirty="0" err="1" smtClean="0"/>
              <a:t>Zuschreibung</a:t>
            </a:r>
            <a:r>
              <a:rPr lang="en-US" sz="2800" dirty="0" smtClean="0"/>
              <a:t> (dedication) </a:t>
            </a:r>
            <a:r>
              <a:rPr lang="en-US" sz="2800" dirty="0" err="1" smtClean="0"/>
              <a:t>für</a:t>
            </a:r>
            <a:r>
              <a:rPr lang="en-US" sz="2800" dirty="0" smtClean="0"/>
              <a:t> </a:t>
            </a:r>
            <a:r>
              <a:rPr lang="en-US" sz="2800" dirty="0" err="1" smtClean="0"/>
              <a:t>dein</a:t>
            </a:r>
            <a:r>
              <a:rPr lang="en-US" sz="2800" dirty="0" smtClean="0"/>
              <a:t> </a:t>
            </a:r>
            <a:r>
              <a:rPr lang="en-US" sz="2800" dirty="0" err="1" smtClean="0"/>
              <a:t>Buch</a:t>
            </a:r>
            <a:r>
              <a:rPr lang="en-US" sz="2800" dirty="0" smtClean="0"/>
              <a:t>.  </a:t>
            </a:r>
            <a:r>
              <a:rPr lang="en-US" sz="2800" dirty="0" err="1" smtClean="0"/>
              <a:t>Es</a:t>
            </a:r>
            <a:r>
              <a:rPr lang="en-US" sz="2800" dirty="0" smtClean="0"/>
              <a:t> </a:t>
            </a:r>
            <a:r>
              <a:rPr lang="en-US" sz="2800" dirty="0" err="1" smtClean="0"/>
              <a:t>kann</a:t>
            </a:r>
            <a:r>
              <a:rPr lang="en-US" sz="2800" dirty="0" smtClean="0"/>
              <a:t> </a:t>
            </a:r>
            <a:r>
              <a:rPr lang="en-US" sz="2800" dirty="0" err="1" smtClean="0"/>
              <a:t>lustig</a:t>
            </a:r>
            <a:r>
              <a:rPr lang="en-US" sz="2800" dirty="0" smtClean="0"/>
              <a:t> </a:t>
            </a:r>
            <a:r>
              <a:rPr lang="en-US" sz="2800" dirty="0" err="1" smtClean="0"/>
              <a:t>oder</a:t>
            </a:r>
            <a:r>
              <a:rPr lang="en-US" sz="2800" dirty="0" smtClean="0"/>
              <a:t> </a:t>
            </a:r>
            <a:r>
              <a:rPr lang="en-US" sz="2800" dirty="0" err="1" smtClean="0"/>
              <a:t>ernst</a:t>
            </a:r>
            <a:r>
              <a:rPr lang="en-US" sz="2800" dirty="0" smtClean="0"/>
              <a:t>.   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874936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42</Words>
  <Application>Microsoft Office PowerPoint</Application>
  <PresentationFormat>On-screen Show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Alissa</dc:creator>
  <cp:lastModifiedBy>Alissa</cp:lastModifiedBy>
  <cp:revision>3</cp:revision>
  <dcterms:created xsi:type="dcterms:W3CDTF">2014-02-16T19:12:15Z</dcterms:created>
  <dcterms:modified xsi:type="dcterms:W3CDTF">2014-02-18T01:07:22Z</dcterms:modified>
</cp:coreProperties>
</file>